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693400" cy="10693400"/>
  <p:notesSz cx="6858000" cy="9144000"/>
  <p:embeddedFontLst>
    <p:embeddedFont>
      <p:font typeface="Poppins" charset="1" panose="00000800000000000000"/>
      <p:regular r:id="rId11"/>
    </p:embeddedFont>
    <p:embeddedFont>
      <p:font typeface="Inter" charset="1" panose="02000503000000020004"/>
      <p:regular r:id="rId12"/>
    </p:embeddedFont>
    <p:embeddedFont>
      <p:font typeface="Inter Bold" charset="1" panose="020005030000000200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https://hubs.ly/Q0460XNT0" TargetMode="External" Type="http://schemas.openxmlformats.org/officeDocument/2006/relationships/hyperlink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6000" y="3800717"/>
            <a:ext cx="7560000" cy="6891283"/>
            <a:chOff x="0" y="0"/>
            <a:chExt cx="3722695" cy="33934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22695" cy="3393406"/>
            </a:xfrm>
            <a:custGeom>
              <a:avLst/>
              <a:gdLst/>
              <a:ahLst/>
              <a:cxnLst/>
              <a:rect r="r" b="b" t="t" l="l"/>
              <a:pathLst>
                <a:path h="3393406" w="3722695">
                  <a:moveTo>
                    <a:pt x="0" y="0"/>
                  </a:moveTo>
                  <a:lnTo>
                    <a:pt x="2871588" y="0"/>
                  </a:lnTo>
                  <a:cubicBezTo>
                    <a:pt x="3341065" y="0"/>
                    <a:pt x="3722695" y="347873"/>
                    <a:pt x="3722695" y="775823"/>
                  </a:cubicBezTo>
                  <a:lnTo>
                    <a:pt x="3722695" y="3393406"/>
                  </a:lnTo>
                  <a:lnTo>
                    <a:pt x="0" y="3393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408" t="0" r="-18408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66000" y="3800717"/>
            <a:ext cx="7560000" cy="6891283"/>
            <a:chOff x="0" y="0"/>
            <a:chExt cx="3722695" cy="339340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22695" cy="3393406"/>
            </a:xfrm>
            <a:custGeom>
              <a:avLst/>
              <a:gdLst/>
              <a:ahLst/>
              <a:cxnLst/>
              <a:rect r="r" b="b" t="t" l="l"/>
              <a:pathLst>
                <a:path h="3393406" w="3722695">
                  <a:moveTo>
                    <a:pt x="0" y="0"/>
                  </a:moveTo>
                  <a:lnTo>
                    <a:pt x="2871588" y="0"/>
                  </a:lnTo>
                  <a:cubicBezTo>
                    <a:pt x="3341065" y="0"/>
                    <a:pt x="3722695" y="347873"/>
                    <a:pt x="3722695" y="775823"/>
                  </a:cubicBezTo>
                  <a:lnTo>
                    <a:pt x="3722695" y="3393406"/>
                  </a:lnTo>
                  <a:lnTo>
                    <a:pt x="0" y="3393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230">
                <a:alpha val="58824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17361" y="4840259"/>
            <a:ext cx="8008639" cy="7018480"/>
          </a:xfrm>
          <a:custGeom>
            <a:avLst/>
            <a:gdLst/>
            <a:ahLst/>
            <a:cxnLst/>
            <a:rect r="r" b="b" t="t" l="l"/>
            <a:pathLst>
              <a:path h="7018480" w="8008639">
                <a:moveTo>
                  <a:pt x="0" y="0"/>
                </a:moveTo>
                <a:lnTo>
                  <a:pt x="8008639" y="0"/>
                </a:lnTo>
                <a:lnTo>
                  <a:pt x="8008639" y="7018481"/>
                </a:lnTo>
                <a:lnTo>
                  <a:pt x="0" y="7018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22000" y="689325"/>
            <a:ext cx="5577764" cy="137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b="true" sz="260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ASAMBLEA/JUNTA (EXTRAORDINARIA / ORDINARIA) DE ACCIONISTAS/ASOCIADOS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22000" y="2796520"/>
            <a:ext cx="5577764" cy="82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(Nombre de la entidad</a:t>
            </a:r>
            <a:r>
              <a:rPr lang="en-US" sz="1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XXX.XXX.XXX-X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ACTA N° XXX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156869" y="9201082"/>
            <a:ext cx="2224418" cy="832564"/>
          </a:xfrm>
          <a:custGeom>
            <a:avLst/>
            <a:gdLst/>
            <a:ahLst/>
            <a:cxnLst/>
            <a:rect r="r" b="b" t="t" l="l"/>
            <a:pathLst>
              <a:path h="832564" w="2224418">
                <a:moveTo>
                  <a:pt x="0" y="0"/>
                </a:moveTo>
                <a:lnTo>
                  <a:pt x="2224418" y="0"/>
                </a:lnTo>
                <a:lnTo>
                  <a:pt x="2224418" y="832564"/>
                </a:lnTo>
                <a:lnTo>
                  <a:pt x="0" y="8325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22000" y="756000"/>
            <a:ext cx="1003802" cy="347470"/>
          </a:xfrm>
          <a:custGeom>
            <a:avLst/>
            <a:gdLst/>
            <a:ahLst/>
            <a:cxnLst/>
            <a:rect r="r" b="b" t="t" l="l"/>
            <a:pathLst>
              <a:path h="347470" w="1003802">
                <a:moveTo>
                  <a:pt x="0" y="0"/>
                </a:moveTo>
                <a:lnTo>
                  <a:pt x="1003802" y="0"/>
                </a:lnTo>
                <a:lnTo>
                  <a:pt x="1003802" y="347470"/>
                </a:lnTo>
                <a:lnTo>
                  <a:pt x="0" y="347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0206" y="4840259"/>
            <a:ext cx="7555794" cy="5851924"/>
          </a:xfrm>
          <a:custGeom>
            <a:avLst/>
            <a:gdLst/>
            <a:ahLst/>
            <a:cxnLst/>
            <a:rect r="r" b="b" t="t" l="l"/>
            <a:pathLst>
              <a:path h="5851924" w="7555794">
                <a:moveTo>
                  <a:pt x="0" y="0"/>
                </a:moveTo>
                <a:lnTo>
                  <a:pt x="7555794" y="0"/>
                </a:lnTo>
                <a:lnTo>
                  <a:pt x="7555794" y="5851925"/>
                </a:lnTo>
                <a:lnTo>
                  <a:pt x="0" y="5851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993" t="0" r="0" b="-1993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6000" y="10393414"/>
            <a:ext cx="7560000" cy="298586"/>
          </a:xfrm>
          <a:custGeom>
            <a:avLst/>
            <a:gdLst/>
            <a:ahLst/>
            <a:cxnLst/>
            <a:rect r="r" b="b" t="t" l="l"/>
            <a:pathLst>
              <a:path h="298586" w="7560000">
                <a:moveTo>
                  <a:pt x="0" y="0"/>
                </a:moveTo>
                <a:lnTo>
                  <a:pt x="7560000" y="0"/>
                </a:lnTo>
                <a:lnTo>
                  <a:pt x="7560000" y="298586"/>
                </a:lnTo>
                <a:lnTo>
                  <a:pt x="0" y="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482461" r="0" b="0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2322000" y="4808376"/>
          <a:ext cx="6048000" cy="2461495"/>
        </p:xfrm>
        <a:graphic>
          <a:graphicData uri="http://schemas.openxmlformats.org/drawingml/2006/table">
            <a:tbl>
              <a:tblPr/>
              <a:tblGrid>
                <a:gridCol w="2016000"/>
                <a:gridCol w="2016000"/>
                <a:gridCol w="2016000"/>
              </a:tblGrid>
              <a:tr h="4158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true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Nombre completo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true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Identificación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true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Acciones suscritas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8"/>
                    </a:solidFill>
                  </a:tcPr>
                </a:tc>
              </a:tr>
              <a:tr h="4091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2322000" y="2211746"/>
            <a:ext cx="6048000" cy="2221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 la ciudad de _______________________, siendo las ___________ (a.m./p.m.), del día _______________ (fecha) se reunió la asamblea general de accionistas__________________ (nombre de la sociedad), conforme a la convocatoria realizada por _________________ (órgano competente para convocar de acuerdo con los estatutos), el día________________ (fecha de la convocatoria de conformidad con los estatutos) mediante_____________ (señalar el medio por el cual fue citada, como carta, teléfono, etc., conforme a los estatutos), con el objeto de nombrar junta directiva. Estuvieron presentes los siguientes accionistas.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22000" y="8079496"/>
            <a:ext cx="6048000" cy="147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 anterior con el fin de desarrollar el siguiente orden del día:</a:t>
            </a:r>
          </a:p>
          <a:p>
            <a:pPr algn="just">
              <a:lnSpc>
                <a:spcPts val="1959"/>
              </a:lnSpc>
            </a:pPr>
          </a:p>
          <a:p>
            <a:pPr algn="just" marL="0" indent="0" lvl="0">
              <a:lnSpc>
                <a:spcPts val="1959"/>
              </a:lnSpc>
              <a:spcBef>
                <a:spcPct val="0"/>
              </a:spcBef>
            </a:pPr>
            <a:r>
              <a:rPr lang="en-US" b="true" sz="1399" strike="noStrike" u="non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1.- Verificación del quórum.</a:t>
            </a:r>
          </a:p>
          <a:p>
            <a:pPr algn="just" marL="0" indent="0" lvl="0">
              <a:lnSpc>
                <a:spcPts val="1959"/>
              </a:lnSpc>
              <a:spcBef>
                <a:spcPct val="0"/>
              </a:spcBef>
            </a:pPr>
            <a:r>
              <a:rPr lang="en-US" b="true" sz="1399" strike="noStrike" u="non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2.- Nombramiento del Presidente y Secretario de la reunión.</a:t>
            </a:r>
          </a:p>
          <a:p>
            <a:pPr algn="just" marL="0" indent="0" lvl="0">
              <a:lnSpc>
                <a:spcPts val="1959"/>
              </a:lnSpc>
              <a:spcBef>
                <a:spcPct val="0"/>
              </a:spcBef>
            </a:pPr>
            <a:r>
              <a:rPr lang="en-US" b="true" sz="1399" strike="noStrike" u="non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3.- Nombramiento del Board of Directors. </a:t>
            </a:r>
          </a:p>
          <a:p>
            <a:pPr algn="just" marL="0" indent="0" lvl="0">
              <a:lnSpc>
                <a:spcPts val="1959"/>
              </a:lnSpc>
              <a:spcBef>
                <a:spcPct val="0"/>
              </a:spcBef>
            </a:pPr>
            <a:r>
              <a:rPr lang="en-US" b="true" sz="1399" strike="noStrike" u="non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5.- Aprobación del texto integral del acta.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22000" y="1418911"/>
            <a:ext cx="6048000" cy="51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3"/>
              </a:lnSpc>
              <a:spcBef>
                <a:spcPct val="0"/>
              </a:spcBef>
            </a:pPr>
            <a:r>
              <a:rPr lang="en-US" sz="284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Act. no. XXX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22000" y="756000"/>
            <a:ext cx="1003802" cy="347470"/>
          </a:xfrm>
          <a:custGeom>
            <a:avLst/>
            <a:gdLst/>
            <a:ahLst/>
            <a:cxnLst/>
            <a:rect r="r" b="b" t="t" l="l"/>
            <a:pathLst>
              <a:path h="347470" w="1003802">
                <a:moveTo>
                  <a:pt x="0" y="0"/>
                </a:moveTo>
                <a:lnTo>
                  <a:pt x="1003802" y="0"/>
                </a:lnTo>
                <a:lnTo>
                  <a:pt x="1003802" y="347470"/>
                </a:lnTo>
                <a:lnTo>
                  <a:pt x="0" y="347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000" y="10393414"/>
            <a:ext cx="7560000" cy="298586"/>
          </a:xfrm>
          <a:custGeom>
            <a:avLst/>
            <a:gdLst/>
            <a:ahLst/>
            <a:cxnLst/>
            <a:rect r="r" b="b" t="t" l="l"/>
            <a:pathLst>
              <a:path h="298586" w="7560000">
                <a:moveTo>
                  <a:pt x="0" y="0"/>
                </a:moveTo>
                <a:lnTo>
                  <a:pt x="7560000" y="0"/>
                </a:lnTo>
                <a:lnTo>
                  <a:pt x="7560000" y="298586"/>
                </a:lnTo>
                <a:lnTo>
                  <a:pt x="0" y="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82461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2322000" y="7285157"/>
          <a:ext cx="6048000" cy="2657734"/>
        </p:xfrm>
        <a:graphic>
          <a:graphicData uri="http://schemas.openxmlformats.org/drawingml/2006/table">
            <a:tbl>
              <a:tblPr/>
              <a:tblGrid>
                <a:gridCol w="2016000"/>
                <a:gridCol w="2016000"/>
                <a:gridCol w="2016000"/>
              </a:tblGrid>
              <a:tr h="4892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true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Nombre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true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N° de cédula de ciudadanía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true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Fecha de expedición de la cédula de ciudadanía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8"/>
                    </a:solidFill>
                  </a:tcPr>
                </a:tc>
              </a:tr>
              <a:tr h="4327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8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2322000" y="2083785"/>
            <a:ext cx="6048000" cy="534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5438" indent="-172719" lvl="1">
              <a:lnSpc>
                <a:spcPts val="2239"/>
              </a:lnSpc>
              <a:buAutoNum type="arabicPeriod" startAt="1"/>
            </a:pPr>
            <a:r>
              <a:rPr lang="en-US" b="true" sz="15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Verificación del quórum: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 verifica la presencia de XXX asociados hábiles, que representan un porcentaje del XXX%, por lo tanto se determina que hay quórum para deliberar y decidir de acuerdo a los estatutos.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</a:p>
          <a:p>
            <a:pPr algn="l" marL="345438" indent="-172719" lvl="1">
              <a:lnSpc>
                <a:spcPts val="2239"/>
              </a:lnSpc>
              <a:buAutoNum type="arabicPeriod" startAt="1"/>
            </a:pPr>
            <a:r>
              <a:rPr lang="en-US" b="true" sz="15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Nombramiento de presidente y secretario de la reunión: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Por unanimidad se designan para presidir la reunión a XXXXX en calidad de Presidente y a XXXXX en calidad de Secretario, quienes manifiestan la aceptación del cargo.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</a:p>
          <a:p>
            <a:pPr algn="l" marL="345438" indent="-172719" lvl="1">
              <a:lnSpc>
                <a:spcPts val="2239"/>
              </a:lnSpc>
              <a:spcBef>
                <a:spcPct val="0"/>
              </a:spcBef>
              <a:buAutoNum type="arabicPeriod" startAt="1"/>
            </a:pPr>
            <a:r>
              <a:rPr lang="en-US" b="true" sz="15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Nombramiento de Junta Directiva/Consejo de Administración: 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La Asamblea/Junta De Accionistas/Asociados ante la necesidad de nombrar un nuevo Board of directors, procede a realizar elección de conformidad con los estatutos y atendiendo a lo allí establecido.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La elección del Board será mediante:  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Por lo anterior, el nuevo Board  queda conformada de la siguiente manera: 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</a:p>
          <a:p>
            <a:pPr algn="just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Principales: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322000" y="1418911"/>
            <a:ext cx="6048000" cy="51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3"/>
              </a:lnSpc>
              <a:spcBef>
                <a:spcPct val="0"/>
              </a:spcBef>
            </a:pPr>
            <a:r>
              <a:rPr lang="en-US" b="true" sz="2845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DESARROLLO DEL ORDEN DEL DÍA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70206" y="4840259"/>
            <a:ext cx="7555794" cy="5851924"/>
          </a:xfrm>
          <a:custGeom>
            <a:avLst/>
            <a:gdLst/>
            <a:ahLst/>
            <a:cxnLst/>
            <a:rect r="r" b="b" t="t" l="l"/>
            <a:pathLst>
              <a:path h="5851924" w="7555794">
                <a:moveTo>
                  <a:pt x="0" y="0"/>
                </a:moveTo>
                <a:lnTo>
                  <a:pt x="7555794" y="0"/>
                </a:lnTo>
                <a:lnTo>
                  <a:pt x="7555794" y="5851925"/>
                </a:lnTo>
                <a:lnTo>
                  <a:pt x="0" y="5851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93" t="0" r="0" b="-19934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22000" y="756000"/>
            <a:ext cx="1003802" cy="347470"/>
          </a:xfrm>
          <a:custGeom>
            <a:avLst/>
            <a:gdLst/>
            <a:ahLst/>
            <a:cxnLst/>
            <a:rect r="r" b="b" t="t" l="l"/>
            <a:pathLst>
              <a:path h="347470" w="1003802">
                <a:moveTo>
                  <a:pt x="0" y="0"/>
                </a:moveTo>
                <a:lnTo>
                  <a:pt x="1003802" y="0"/>
                </a:lnTo>
                <a:lnTo>
                  <a:pt x="1003802" y="347470"/>
                </a:lnTo>
                <a:lnTo>
                  <a:pt x="0" y="347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000" y="10393414"/>
            <a:ext cx="7560000" cy="298586"/>
          </a:xfrm>
          <a:custGeom>
            <a:avLst/>
            <a:gdLst/>
            <a:ahLst/>
            <a:cxnLst/>
            <a:rect r="r" b="b" t="t" l="l"/>
            <a:pathLst>
              <a:path h="298586" w="7560000">
                <a:moveTo>
                  <a:pt x="0" y="0"/>
                </a:moveTo>
                <a:lnTo>
                  <a:pt x="7560000" y="0"/>
                </a:lnTo>
                <a:lnTo>
                  <a:pt x="7560000" y="298586"/>
                </a:lnTo>
                <a:lnTo>
                  <a:pt x="0" y="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82461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2322000" y="1825214"/>
          <a:ext cx="6048000" cy="2657734"/>
        </p:xfrm>
        <a:graphic>
          <a:graphicData uri="http://schemas.openxmlformats.org/drawingml/2006/table">
            <a:tbl>
              <a:tblPr/>
              <a:tblGrid>
                <a:gridCol w="2016000"/>
                <a:gridCol w="2016000"/>
                <a:gridCol w="2016000"/>
              </a:tblGrid>
              <a:tr h="4892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true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Nombre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true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N° de cédula de ciudadanía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true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Fecha de expedición de la cédula de ciudadanía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8"/>
                    </a:solidFill>
                  </a:tcPr>
                </a:tc>
              </a:tr>
              <a:tr h="4327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8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2322000" y="1425804"/>
            <a:ext cx="6048000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Su</a:t>
            </a:r>
            <a:r>
              <a:rPr lang="en-US" b="true" sz="15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plentes: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22000" y="4637170"/>
            <a:ext cx="6048000" cy="423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Los me</a:t>
            </a: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ncionados nombramientos del Board son aprobados por unanimidad de la Asamblea/Junta de Accionistas/Asociados y tendrá validez hasta XX:XX (a.m. o p.m.) de XX/XX/XX.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 deja constancia, que estando presentes, los miembros electos del Board, aceptan el cargo para el cual fueron designados. 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</a:p>
          <a:p>
            <a:pPr algn="l" marL="345438" indent="-172719" lvl="1">
              <a:lnSpc>
                <a:spcPts val="2239"/>
              </a:lnSpc>
              <a:spcBef>
                <a:spcPct val="0"/>
              </a:spcBef>
              <a:buAutoNum type="arabicPeriod" startAt="1"/>
            </a:pPr>
            <a:r>
              <a:rPr lang="en-US" b="true" sz="15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Aprobación del texto integral del acta: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No habiendo más asuntos que tratar, el presidente propone un receso de media hora, con el fin de elaborar el acta respectiva. Siendo las XX:XX (a.m. o p.m.), el secretario da lectura a la misma la cual es aprobada por unanimidad.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 esta forma, dan constancia de lo aquí establecido,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La presente, es fiel copia tomada del original que reposa en el libro de actas, y se encuentra debidamente autorizada.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2468149" y="9484745"/>
            <a:ext cx="2042815" cy="452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Presid</a:t>
            </a:r>
            <a:r>
              <a:rPr lang="en-US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ente de la reunión 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Firma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77588" y="9484745"/>
            <a:ext cx="2011263" cy="452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Secretario</a:t>
            </a:r>
            <a:r>
              <a:rPr lang="en-US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 la reunión 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Firma</a:t>
            </a:r>
          </a:p>
        </p:txBody>
      </p:sp>
      <p:sp>
        <p:nvSpPr>
          <p:cNvPr name="AutoShape 9" id="9"/>
          <p:cNvSpPr/>
          <p:nvPr/>
        </p:nvSpPr>
        <p:spPr>
          <a:xfrm>
            <a:off x="2468149" y="9440654"/>
            <a:ext cx="20428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6146037" y="9421604"/>
            <a:ext cx="20428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570206" y="4840259"/>
            <a:ext cx="7555794" cy="5851924"/>
          </a:xfrm>
          <a:custGeom>
            <a:avLst/>
            <a:gdLst/>
            <a:ahLst/>
            <a:cxnLst/>
            <a:rect r="r" b="b" t="t" l="l"/>
            <a:pathLst>
              <a:path h="5851924" w="7555794">
                <a:moveTo>
                  <a:pt x="0" y="0"/>
                </a:moveTo>
                <a:lnTo>
                  <a:pt x="7555794" y="0"/>
                </a:lnTo>
                <a:lnTo>
                  <a:pt x="7555794" y="5851925"/>
                </a:lnTo>
                <a:lnTo>
                  <a:pt x="0" y="5851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93" t="0" r="0" b="-19934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22000" y="756000"/>
            <a:ext cx="1003802" cy="347470"/>
          </a:xfrm>
          <a:custGeom>
            <a:avLst/>
            <a:gdLst/>
            <a:ahLst/>
            <a:cxnLst/>
            <a:rect r="r" b="b" t="t" l="l"/>
            <a:pathLst>
              <a:path h="347470" w="1003802">
                <a:moveTo>
                  <a:pt x="0" y="0"/>
                </a:moveTo>
                <a:lnTo>
                  <a:pt x="1003802" y="0"/>
                </a:lnTo>
                <a:lnTo>
                  <a:pt x="1003802" y="347470"/>
                </a:lnTo>
                <a:lnTo>
                  <a:pt x="0" y="347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000" y="10393414"/>
            <a:ext cx="7560000" cy="298586"/>
          </a:xfrm>
          <a:custGeom>
            <a:avLst/>
            <a:gdLst/>
            <a:ahLst/>
            <a:cxnLst/>
            <a:rect r="r" b="b" t="t" l="l"/>
            <a:pathLst>
              <a:path h="298586" w="7560000">
                <a:moveTo>
                  <a:pt x="0" y="0"/>
                </a:moveTo>
                <a:lnTo>
                  <a:pt x="7560000" y="0"/>
                </a:lnTo>
                <a:lnTo>
                  <a:pt x="7560000" y="298586"/>
                </a:lnTo>
                <a:lnTo>
                  <a:pt x="0" y="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82461" r="0" b="0"/>
            </a:stretch>
          </a:blipFill>
        </p:spPr>
      </p:sp>
      <p:sp>
        <p:nvSpPr>
          <p:cNvPr name="Freeform 4" id="4">
            <a:hlinkClick r:id="rId5" tooltip="https://hubs.ly/Q0460XNT0"/>
          </p:cNvPr>
          <p:cNvSpPr/>
          <p:nvPr/>
        </p:nvSpPr>
        <p:spPr>
          <a:xfrm flipH="false" flipV="false" rot="0">
            <a:off x="2322000" y="1575576"/>
            <a:ext cx="6048000" cy="2018520"/>
          </a:xfrm>
          <a:custGeom>
            <a:avLst/>
            <a:gdLst/>
            <a:ahLst/>
            <a:cxnLst/>
            <a:rect r="r" b="b" t="t" l="l"/>
            <a:pathLst>
              <a:path h="2018520" w="6048000">
                <a:moveTo>
                  <a:pt x="0" y="0"/>
                </a:moveTo>
                <a:lnTo>
                  <a:pt x="6048000" y="0"/>
                </a:lnTo>
                <a:lnTo>
                  <a:pt x="6048000" y="2018520"/>
                </a:lnTo>
                <a:lnTo>
                  <a:pt x="0" y="2018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0206" y="4840259"/>
            <a:ext cx="7555794" cy="5851924"/>
          </a:xfrm>
          <a:custGeom>
            <a:avLst/>
            <a:gdLst/>
            <a:ahLst/>
            <a:cxnLst/>
            <a:rect r="r" b="b" t="t" l="l"/>
            <a:pathLst>
              <a:path h="5851924" w="7555794">
                <a:moveTo>
                  <a:pt x="0" y="0"/>
                </a:moveTo>
                <a:lnTo>
                  <a:pt x="7555794" y="0"/>
                </a:lnTo>
                <a:lnTo>
                  <a:pt x="7555794" y="5851925"/>
                </a:lnTo>
                <a:lnTo>
                  <a:pt x="0" y="58519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993" t="0" r="0" b="-19934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DAHDGAeLQ6Y</dc:identifier>
  <dcterms:modified xsi:type="dcterms:W3CDTF">2011-08-01T06:04:30Z</dcterms:modified>
  <cp:revision>1</cp:revision>
  <dc:title>PLANTILLA</dc:title>
</cp:coreProperties>
</file>